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Improving an Open Source Question Answering System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  <a:buChar char="-"/>
            </a:pPr>
            <a:r>
              <a:rPr lang="en"/>
              <a:t>Salil Shenoy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600"/>
              <a:t>QUESTIONS 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600"/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Outline 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2154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Problem Statement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What is a Question Answering System ?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Components of the Question Answering System</a:t>
            </a:r>
          </a:p>
          <a:p>
            <a:pPr marL="914400" lvl="0" indent="-381000" rtl="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en" dirty="0"/>
              <a:t>Lexicon</a:t>
            </a:r>
          </a:p>
          <a:p>
            <a:pPr marL="914400" lvl="0" indent="-381000" rtl="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en" dirty="0"/>
              <a:t>Parts of Speech Tagger</a:t>
            </a:r>
          </a:p>
          <a:p>
            <a:pPr marL="914400" lvl="0" indent="-381000" rtl="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en" dirty="0"/>
              <a:t>Parse Tree Creation</a:t>
            </a:r>
          </a:p>
          <a:p>
            <a:pPr marL="914400" lvl="0" indent="-381000" rtl="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en" dirty="0"/>
              <a:t>Triplet Extraction Process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Problem Statement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dirty="0"/>
              <a:t>When the user enters any question in Yioop it should be able to return the answer in natural language. </a:t>
            </a:r>
            <a:br>
              <a:rPr lang="en" dirty="0"/>
            </a:br>
            <a:r>
              <a:rPr lang="en" dirty="0"/>
              <a:t>Currently, Yioop treats a question and a query in the same way by returning a list of documents.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dirty="0"/>
              <a:t>The main goals for the project </a:t>
            </a:r>
            <a:br>
              <a:rPr lang="en" dirty="0"/>
            </a:br>
            <a:r>
              <a:rPr lang="en" dirty="0"/>
              <a:t>1.	Integration of a Question Answering System in Yioop</a:t>
            </a:r>
            <a:br>
              <a:rPr lang="en" dirty="0"/>
            </a:br>
            <a:r>
              <a:rPr lang="en" dirty="0"/>
              <a:t>2.	Create a part of speech tagger for a particular language (for example Hindi, Marathi, etc.) </a:t>
            </a:r>
            <a:br>
              <a:rPr lang="en" dirty="0"/>
            </a:br>
            <a:endParaRPr lang="e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Question Answering [QA] System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50000"/>
              </a:lnSpc>
              <a:spcBef>
                <a:spcPts val="0"/>
              </a:spcBef>
            </a:pPr>
            <a:r>
              <a:rPr lang="en"/>
              <a:t>Discipline of Computer Science which involves answering questions in natural language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</a:pPr>
            <a:r>
              <a:rPr lang="en"/>
              <a:t>Any QA system depends on a database to answer questions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</a:pPr>
            <a:r>
              <a:rPr lang="en"/>
              <a:t>Short answers in natural language returned instead of list of documents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</a:pPr>
            <a:r>
              <a:rPr lang="en"/>
              <a:t>Can be classified broadly into </a:t>
            </a:r>
            <a:br>
              <a:rPr lang="en"/>
            </a:br>
            <a:r>
              <a:rPr lang="en"/>
              <a:t>	1. Open Domain</a:t>
            </a:r>
            <a:br>
              <a:rPr lang="en"/>
            </a:br>
            <a:r>
              <a:rPr lang="en"/>
              <a:t>	2. Closed Domain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Architecture of QA System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Components of the Question Answering System	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50000"/>
              </a:lnSpc>
              <a:spcBef>
                <a:spcPts val="0"/>
              </a:spcBef>
            </a:pPr>
            <a:r>
              <a:rPr lang="en"/>
              <a:t>Following are the main components of </a:t>
            </a:r>
            <a:br>
              <a:rPr lang="en"/>
            </a:br>
            <a:r>
              <a:rPr lang="en"/>
              <a:t>any QA system</a:t>
            </a:r>
          </a:p>
          <a:p>
            <a:pPr marL="914400" lvl="0" indent="-228600" rtl="0">
              <a:lnSpc>
                <a:spcPct val="150000"/>
              </a:lnSpc>
              <a:spcBef>
                <a:spcPts val="0"/>
              </a:spcBef>
              <a:buChar char="➔"/>
            </a:pPr>
            <a:r>
              <a:rPr lang="en"/>
              <a:t>Lexicon</a:t>
            </a:r>
            <a:br>
              <a:rPr lang="en"/>
            </a:br>
            <a:r>
              <a:rPr lang="en"/>
              <a:t>Sort of dictionary, contains list of </a:t>
            </a:r>
            <a:br>
              <a:rPr lang="en"/>
            </a:br>
            <a:r>
              <a:rPr lang="en"/>
              <a:t>words for a given language and </a:t>
            </a:r>
            <a:br>
              <a:rPr lang="en"/>
            </a:br>
            <a:r>
              <a:rPr lang="en"/>
              <a:t>Its corresponding part of speech</a:t>
            </a:r>
            <a:br>
              <a:rPr lang="en"/>
            </a:br>
            <a:r>
              <a:rPr lang="en"/>
              <a:t>Eg. 	abandoned VB JJ</a:t>
            </a:r>
            <a:br>
              <a:rPr lang="en"/>
            </a:br>
            <a:r>
              <a:rPr lang="en"/>
              <a:t>where VB is verb, JJ is adjective</a:t>
            </a:r>
          </a:p>
        </p:txBody>
      </p:sp>
      <p:pic>
        <p:nvPicPr>
          <p:cNvPr id="87" name="Shape 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03549" y="1017725"/>
            <a:ext cx="4140450" cy="377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Components of Question Answering System		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har char="➔"/>
            </a:pPr>
            <a:r>
              <a:rPr lang="en"/>
              <a:t>Parts of Speech Tagger</a:t>
            </a:r>
            <a:br>
              <a:rPr lang="en"/>
            </a:br>
            <a:r>
              <a:rPr lang="en"/>
              <a:t>Example</a:t>
            </a:r>
            <a:br>
              <a:rPr lang="en"/>
            </a:br>
            <a:r>
              <a:rPr lang="en"/>
              <a:t>Statement: The grand jury commented on a number of other topics</a:t>
            </a:r>
            <a:br>
              <a:rPr lang="en"/>
            </a:br>
            <a:r>
              <a:rPr lang="en"/>
              <a:t>Output of statement</a:t>
            </a:r>
            <a:br>
              <a:rPr lang="en"/>
            </a:br>
            <a:r>
              <a:rPr lang="en"/>
              <a:t>The[DT] grand[JJ] jury[NN] commented[VBD] on[IN] a[DT] number[NN] of[IN] other[JJ] topics[NNS]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Components of Question Answering Sys	tem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har char="➔"/>
            </a:pPr>
            <a:r>
              <a:rPr lang="en"/>
              <a:t>Parse Tree </a:t>
            </a:r>
            <a:br>
              <a:rPr lang="en"/>
            </a:br>
            <a:r>
              <a:rPr lang="en"/>
              <a:t>Grammar rules to interpret a common form of a statement</a:t>
            </a: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/>
              <a:t>NP: {&lt;DT|JJ|NN.*&gt;+}</a:t>
            </a: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/>
              <a:t>PP: {&lt;IN&gt;&lt;NP&gt;}</a:t>
            </a: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/>
              <a:t>VP: {&lt;VB.*&gt;&lt;NP|PP&gt;+}</a:t>
            </a: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/>
              <a:t>Statement: {&lt;NP&gt;&lt;VP&gt;}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Components of the Question Answering System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  <a:buChar char="➔"/>
            </a:pPr>
            <a:r>
              <a:rPr lang="en"/>
              <a:t>Triplet Extraction Algorithm</a:t>
            </a:r>
          </a:p>
          <a:p>
            <a:pPr marL="457200" lvl="0" indent="38735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/>
              <a:t>Subject Extraction : Noun in the NP Sub-tree</a:t>
            </a:r>
          </a:p>
          <a:p>
            <a:pPr marL="457200" lvl="0" indent="38735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/>
              <a:t>Predicate Extraction: Deepest Verb descendent of Verb Phrase</a:t>
            </a:r>
          </a:p>
          <a:p>
            <a:pPr marL="457200" lvl="0" indent="38735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/>
              <a:t>Object Extraction : All siblings of VB in Verb Phrase Sub-tree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On-screen Show (16:9)</PresentationFormat>
  <Paragraphs>37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simple-light-2</vt:lpstr>
      <vt:lpstr>Improving an Open Source Question Answering System</vt:lpstr>
      <vt:lpstr>Outline </vt:lpstr>
      <vt:lpstr>Problem Statement</vt:lpstr>
      <vt:lpstr>Question Answering [QA] System</vt:lpstr>
      <vt:lpstr>Architecture of QA System</vt:lpstr>
      <vt:lpstr>Components of the Question Answering System </vt:lpstr>
      <vt:lpstr>Components of Question Answering System  </vt:lpstr>
      <vt:lpstr>Components of Question Answering Sys tem</vt:lpstr>
      <vt:lpstr>Components of the Question Answering System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an Open Source Question Answering System</dc:title>
  <cp:lastModifiedBy>user</cp:lastModifiedBy>
  <cp:revision>1</cp:revision>
  <dcterms:modified xsi:type="dcterms:W3CDTF">2016-11-28T07:23:24Z</dcterms:modified>
</cp:coreProperties>
</file>